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AB58B6-B875-F34E-9A75-A58ADE1B23F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1FCC17-EEE4-9C45-9444-AD8C4B6814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pic>
        <p:nvPicPr>
          <p:cNvPr id="7" name="Picture 6" descr="C:\Users\c.r.c\Desktop\konferenca REMS 2017\logo\logo2icrem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8549"/>
            <a:ext cx="2447925" cy="80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200" y="408549"/>
            <a:ext cx="1028700" cy="866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968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284" y="430437"/>
            <a:ext cx="1028700" cy="866775"/>
          </a:xfrm>
          <a:prstGeom prst="rect">
            <a:avLst/>
          </a:prstGeom>
          <a:noFill/>
        </p:spPr>
      </p:pic>
      <p:pic>
        <p:nvPicPr>
          <p:cNvPr id="7" name="Picture 6" descr="C:\Users\c.r.c\Desktop\konferenca REMS 2017\logo\logo2icre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23" y="274638"/>
            <a:ext cx="2089768" cy="80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79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367" y="378000"/>
            <a:ext cx="1028700" cy="866775"/>
          </a:xfrm>
          <a:prstGeom prst="rect">
            <a:avLst/>
          </a:prstGeom>
          <a:noFill/>
        </p:spPr>
      </p:pic>
      <p:pic>
        <p:nvPicPr>
          <p:cNvPr id="7" name="Picture 6" descr="C:\Users\c.r.c\Desktop\konferenca REMS 2017\logo\logo2icre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22" y="378000"/>
            <a:ext cx="2447925" cy="80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95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986" y="274638"/>
            <a:ext cx="1028700" cy="866775"/>
          </a:xfrm>
          <a:prstGeom prst="rect">
            <a:avLst/>
          </a:prstGeom>
          <a:noFill/>
        </p:spPr>
      </p:pic>
      <p:pic>
        <p:nvPicPr>
          <p:cNvPr id="7" name="Picture 6" descr="C:\Users\c.r.c\Desktop\konferenca REMS 2017\logo\logo2icre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58" y="269117"/>
            <a:ext cx="2447925" cy="80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959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329258"/>
            <a:ext cx="1028700" cy="866775"/>
          </a:xfrm>
          <a:prstGeom prst="rect">
            <a:avLst/>
          </a:prstGeom>
          <a:noFill/>
        </p:spPr>
      </p:pic>
      <p:pic>
        <p:nvPicPr>
          <p:cNvPr id="7" name="Picture 6" descr="C:\Users\c.r.c\Desktop\konferenca REMS 2017\logo\logo2icre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99" y="280862"/>
            <a:ext cx="2447925" cy="80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77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906" y="274638"/>
            <a:ext cx="1028700" cy="866775"/>
          </a:xfrm>
          <a:prstGeom prst="rect">
            <a:avLst/>
          </a:prstGeom>
          <a:noFill/>
        </p:spPr>
      </p:pic>
      <p:pic>
        <p:nvPicPr>
          <p:cNvPr id="7" name="Picture 6" descr="C:\Users\c.r.c\Desktop\konferenca REMS 2017\logo\logo2icre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9" y="214340"/>
            <a:ext cx="2447925" cy="80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36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71" y="274638"/>
            <a:ext cx="1028700" cy="866775"/>
          </a:xfrm>
          <a:prstGeom prst="rect">
            <a:avLst/>
          </a:prstGeom>
          <a:noFill/>
        </p:spPr>
      </p:pic>
      <p:pic>
        <p:nvPicPr>
          <p:cNvPr id="7" name="Picture 6" descr="C:\Users\c.r.c\Desktop\konferenca REMS 2017\logo\logo2icre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25" y="228656"/>
            <a:ext cx="2447925" cy="80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212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74638"/>
            <a:ext cx="1028700" cy="866775"/>
          </a:xfrm>
          <a:prstGeom prst="rect">
            <a:avLst/>
          </a:prstGeom>
          <a:noFill/>
        </p:spPr>
      </p:pic>
      <p:pic>
        <p:nvPicPr>
          <p:cNvPr id="7" name="Picture 6" descr="C:\Users\c.r.c\Desktop\konferenca REMS 2017\logo\logo2icre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53" y="252933"/>
            <a:ext cx="2447925" cy="80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377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9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TITLE</vt:lpstr>
      <vt:lpstr>INTRODUCTION</vt:lpstr>
      <vt:lpstr>OBJECTIVES</vt:lpstr>
      <vt:lpstr>METHODS</vt:lpstr>
      <vt:lpstr>METHODS</vt:lpstr>
      <vt:lpstr>RESULTS</vt:lpstr>
      <vt:lpstr>RESULTS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Brunela Trebicka</dc:creator>
  <cp:lastModifiedBy>c.r.c</cp:lastModifiedBy>
  <cp:revision>3</cp:revision>
  <dcterms:created xsi:type="dcterms:W3CDTF">2016-11-14T20:50:39Z</dcterms:created>
  <dcterms:modified xsi:type="dcterms:W3CDTF">2017-03-24T11:55:12Z</dcterms:modified>
</cp:coreProperties>
</file>