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0233600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D2"/>
    <a:srgbClr val="C0C0C0"/>
    <a:srgbClr val="FF0000"/>
    <a:srgbClr val="698ED9"/>
    <a:srgbClr val="A7C4FF"/>
    <a:srgbClr val="003064"/>
    <a:srgbClr val="0033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howGuides="1">
      <p:cViewPr>
        <p:scale>
          <a:sx n="19" d="100"/>
          <a:sy n="19" d="100"/>
        </p:scale>
        <p:origin x="-3564" y="-246"/>
      </p:cViewPr>
      <p:guideLst>
        <p:guide orient="horz" pos="5910"/>
        <p:guide orient="horz" pos="24683"/>
        <p:guide orient="horz" pos="2624"/>
        <p:guide pos="103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39925" y="692150"/>
            <a:ext cx="28368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C4167B-1657-4C7D-8106-2B329D60D8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23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40C67-FCAA-44C8-BCA4-F03AC46B6945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39925" y="692150"/>
            <a:ext cx="2836863" cy="3465513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5" y="12498786"/>
            <a:ext cx="27981275" cy="86235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22798750"/>
            <a:ext cx="23044150" cy="102825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9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1610916"/>
            <a:ext cx="29625925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40" y="9387550"/>
            <a:ext cx="29625925" cy="2655318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1610917"/>
            <a:ext cx="7405688" cy="34329819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40" y="1610917"/>
            <a:ext cx="22067837" cy="3432981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3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1610916"/>
            <a:ext cx="29625925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240" y="9387550"/>
            <a:ext cx="29625925" cy="265531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5853232"/>
            <a:ext cx="27981275" cy="799200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7052131"/>
            <a:ext cx="27981275" cy="8801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34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1610916"/>
            <a:ext cx="29625925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9387550"/>
            <a:ext cx="14736762" cy="2655318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2" y="9387550"/>
            <a:ext cx="14736763" cy="2655318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5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1610916"/>
            <a:ext cx="29625925" cy="670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40" y="9006285"/>
            <a:ext cx="14544675" cy="37529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40" y="12759267"/>
            <a:ext cx="14544675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9006285"/>
            <a:ext cx="14549438" cy="37529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12759267"/>
            <a:ext cx="14549438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58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1610916"/>
            <a:ext cx="29625925" cy="670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5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8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0" y="1602186"/>
            <a:ext cx="10829925" cy="68176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1602186"/>
            <a:ext cx="18402300" cy="343385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0" y="8419836"/>
            <a:ext cx="10829925" cy="27520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271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2" y="28164103"/>
            <a:ext cx="19751675" cy="332369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2" y="3594365"/>
            <a:ext cx="19751675" cy="241404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2" y="31487799"/>
            <a:ext cx="19751675" cy="47221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456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7" name="Object 13"/>
          <p:cNvGraphicFramePr>
            <a:graphicFrameLocks noChangeAspect="1"/>
          </p:cNvGraphicFramePr>
          <p:nvPr userDrawn="1"/>
        </p:nvGraphicFramePr>
        <p:xfrm>
          <a:off x="24898352" y="39619503"/>
          <a:ext cx="6759575" cy="193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orelDRAW" r:id="rId14" imgW="8828280" imgH="313200" progId="CorelDRAW.Graphic.13">
                  <p:embed/>
                </p:oleObj>
              </mc:Choice>
              <mc:Fallback>
                <p:oleObj name="CorelDRAW" r:id="rId14" imgW="8828280" imgH="313200" progId="CorelDRAW.Graphic.1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8352" y="39619503"/>
                        <a:ext cx="6759575" cy="1935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73"/>
          <p:cNvSpPr>
            <a:spLocks noChangeArrowheads="1"/>
          </p:cNvSpPr>
          <p:nvPr/>
        </p:nvSpPr>
        <p:spPr bwMode="auto">
          <a:xfrm>
            <a:off x="16783050" y="10762384"/>
            <a:ext cx="15487650" cy="2842187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AutoShape 74"/>
          <p:cNvSpPr>
            <a:spLocks noChangeArrowheads="1"/>
          </p:cNvSpPr>
          <p:nvPr/>
        </p:nvSpPr>
        <p:spPr bwMode="auto">
          <a:xfrm>
            <a:off x="571500" y="10896078"/>
            <a:ext cx="15487650" cy="2828818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" name="Text Box 75"/>
          <p:cNvSpPr txBox="1">
            <a:spLocks noChangeArrowheads="1"/>
          </p:cNvSpPr>
          <p:nvPr/>
        </p:nvSpPr>
        <p:spPr bwMode="auto">
          <a:xfrm>
            <a:off x="857415" y="14827669"/>
            <a:ext cx="14935200" cy="3780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45" name="Text Box 76"/>
          <p:cNvSpPr txBox="1">
            <a:spLocks noChangeArrowheads="1"/>
          </p:cNvSpPr>
          <p:nvPr/>
        </p:nvSpPr>
        <p:spPr bwMode="auto">
          <a:xfrm>
            <a:off x="3943171" y="22216870"/>
            <a:ext cx="7372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/>
              <a:t>Methods</a:t>
            </a:r>
          </a:p>
        </p:txBody>
      </p:sp>
      <p:sp>
        <p:nvSpPr>
          <p:cNvPr id="46" name="Text Box 77"/>
          <p:cNvSpPr txBox="1">
            <a:spLocks noChangeArrowheads="1"/>
          </p:cNvSpPr>
          <p:nvPr/>
        </p:nvSpPr>
        <p:spPr bwMode="auto">
          <a:xfrm>
            <a:off x="20308905" y="29054666"/>
            <a:ext cx="7372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/>
              <a:t>Conclusions</a:t>
            </a:r>
          </a:p>
        </p:txBody>
      </p:sp>
      <p:sp>
        <p:nvSpPr>
          <p:cNvPr id="47" name="AutoShape 78"/>
          <p:cNvSpPr>
            <a:spLocks noChangeArrowheads="1"/>
          </p:cNvSpPr>
          <p:nvPr/>
        </p:nvSpPr>
        <p:spPr bwMode="auto">
          <a:xfrm>
            <a:off x="0" y="534777"/>
            <a:ext cx="32918400" cy="10352755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389438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Text Box 79"/>
          <p:cNvSpPr txBox="1">
            <a:spLocks noChangeArrowheads="1"/>
          </p:cNvSpPr>
          <p:nvPr/>
        </p:nvSpPr>
        <p:spPr bwMode="auto">
          <a:xfrm>
            <a:off x="1537305" y="4367976"/>
            <a:ext cx="30505452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800" b="1" dirty="0" smtClean="0"/>
              <a:t>Nr. POSTER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2500" b="1" dirty="0" smtClean="0"/>
              <a:t>Title </a:t>
            </a:r>
            <a:r>
              <a:rPr lang="en-US" sz="12500" b="1" dirty="0"/>
              <a:t>of the </a:t>
            </a:r>
            <a:r>
              <a:rPr lang="en-US" sz="12500" b="1" dirty="0" smtClean="0"/>
              <a:t>Research </a:t>
            </a:r>
            <a:r>
              <a:rPr lang="en-US" sz="12500" b="1" dirty="0"/>
              <a:t>Study</a:t>
            </a:r>
          </a:p>
          <a:p>
            <a:pPr algn="ctr"/>
            <a:r>
              <a:rPr lang="en-US" b="1" dirty="0"/>
              <a:t>PEOPLE WHO DID THE STUDY</a:t>
            </a:r>
          </a:p>
          <a:p>
            <a:pPr algn="ctr"/>
            <a:r>
              <a:rPr lang="en-US" sz="4800" b="1" i="1" dirty="0"/>
              <a:t>UNIVERSITIES AND/OR  HOSPITALS THEY ARE AFFILIATED WITH</a:t>
            </a:r>
            <a:endParaRPr lang="en-US" dirty="0"/>
          </a:p>
        </p:txBody>
      </p:sp>
      <p:sp>
        <p:nvSpPr>
          <p:cNvPr id="50" name="Text Box 81"/>
          <p:cNvSpPr txBox="1">
            <a:spLocks noChangeArrowheads="1"/>
          </p:cNvSpPr>
          <p:nvPr/>
        </p:nvSpPr>
        <p:spPr bwMode="auto">
          <a:xfrm>
            <a:off x="17963549" y="19302448"/>
            <a:ext cx="622935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500" b="1" i="1" dirty="0"/>
              <a:t>Figure #1</a:t>
            </a:r>
          </a:p>
        </p:txBody>
      </p:sp>
      <p:sp>
        <p:nvSpPr>
          <p:cNvPr id="51" name="Text Box 82"/>
          <p:cNvSpPr txBox="1">
            <a:spLocks noChangeArrowheads="1"/>
          </p:cNvSpPr>
          <p:nvPr/>
        </p:nvSpPr>
        <p:spPr bwMode="auto">
          <a:xfrm>
            <a:off x="25666099" y="19132241"/>
            <a:ext cx="622935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500" b="1" i="1" dirty="0"/>
              <a:t>Figure #2</a:t>
            </a:r>
          </a:p>
        </p:txBody>
      </p:sp>
      <p:sp>
        <p:nvSpPr>
          <p:cNvPr id="52" name="AutoShape 83"/>
          <p:cNvSpPr>
            <a:spLocks noChangeArrowheads="1"/>
          </p:cNvSpPr>
          <p:nvPr/>
        </p:nvSpPr>
        <p:spPr bwMode="auto">
          <a:xfrm>
            <a:off x="25091532" y="20621145"/>
            <a:ext cx="6286500" cy="643255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85"/>
          <p:cNvSpPr>
            <a:spLocks noChangeArrowheads="1"/>
          </p:cNvSpPr>
          <p:nvPr/>
        </p:nvSpPr>
        <p:spPr bwMode="auto">
          <a:xfrm>
            <a:off x="17135311" y="20869483"/>
            <a:ext cx="6856413" cy="6413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4400">
                <a:latin typeface="Times New Roman" pitchFamily="18" charset="0"/>
              </a:rPr>
              <a:t>CHART or PICTURE</a:t>
            </a:r>
          </a:p>
        </p:txBody>
      </p:sp>
      <p:sp>
        <p:nvSpPr>
          <p:cNvPr id="55" name="Text Box 86"/>
          <p:cNvSpPr txBox="1">
            <a:spLocks noChangeArrowheads="1"/>
          </p:cNvSpPr>
          <p:nvPr/>
        </p:nvSpPr>
        <p:spPr bwMode="auto">
          <a:xfrm>
            <a:off x="1139405" y="26032766"/>
            <a:ext cx="14382750" cy="473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1170" tIns="30584" rIns="61170" bIns="30584">
            <a:spAutoFit/>
          </a:bodyPr>
          <a:lstStyle>
            <a:lvl1pPr algn="l" defTabSz="612775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612775">
              <a:defRPr>
                <a:solidFill>
                  <a:schemeClr val="tx1"/>
                </a:solidFill>
                <a:latin typeface="Arial" charset="0"/>
              </a:defRPr>
            </a:lvl2pPr>
            <a:lvl3pPr marL="612775" algn="l" defTabSz="612775">
              <a:defRPr>
                <a:solidFill>
                  <a:schemeClr val="tx1"/>
                </a:solidFill>
                <a:latin typeface="Arial" charset="0"/>
              </a:defRPr>
            </a:lvl3pPr>
            <a:lvl4pPr marL="915988" algn="l" defTabSz="612775">
              <a:defRPr>
                <a:solidFill>
                  <a:schemeClr val="tx1"/>
                </a:solidFill>
                <a:latin typeface="Arial" charset="0"/>
              </a:defRPr>
            </a:lvl4pPr>
            <a:lvl5pPr marL="1222375" algn="l" defTabSz="612775">
              <a:defRPr>
                <a:solidFill>
                  <a:schemeClr val="tx1"/>
                </a:solidFill>
                <a:latin typeface="Arial" charset="0"/>
              </a:defRPr>
            </a:lvl5pPr>
            <a:lvl6pPr marL="16795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367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939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11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eaLnBrk="0" hangingPunct="0">
              <a:lnSpc>
                <a:spcPct val="95000"/>
              </a:lnSpc>
            </a:pPr>
            <a:endParaRPr lang="en-US" sz="3200" dirty="0">
              <a:latin typeface="Times New Roman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sz="3200" dirty="0" smtClean="0">
                <a:latin typeface="Times New Roman" pitchFamily="18" charset="0"/>
              </a:rPr>
              <a:t>Yyyyyyyyyyyyyyyyyyyyyyyyyyyyyyyyyyyyyyyyyyyyyyyyyyyyyyyyyyyyyyyyyyyyy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57" name="Text Box 88"/>
          <p:cNvSpPr txBox="1">
            <a:spLocks noChangeArrowheads="1"/>
          </p:cNvSpPr>
          <p:nvPr/>
        </p:nvSpPr>
        <p:spPr bwMode="auto">
          <a:xfrm>
            <a:off x="17393143" y="13944196"/>
            <a:ext cx="14354175" cy="462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1170" tIns="30584" rIns="61170" bIns="30584">
            <a:spAutoFit/>
          </a:bodyPr>
          <a:lstStyle>
            <a:lvl1pPr algn="l" defTabSz="612775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612775">
              <a:defRPr>
                <a:solidFill>
                  <a:schemeClr val="tx1"/>
                </a:solidFill>
                <a:latin typeface="Arial" charset="0"/>
              </a:defRPr>
            </a:lvl2pPr>
            <a:lvl3pPr marL="612775" algn="l" defTabSz="612775">
              <a:defRPr>
                <a:solidFill>
                  <a:schemeClr val="tx1"/>
                </a:solidFill>
                <a:latin typeface="Arial" charset="0"/>
              </a:defRPr>
            </a:lvl3pPr>
            <a:lvl4pPr marL="915988" algn="l" defTabSz="612775">
              <a:defRPr>
                <a:solidFill>
                  <a:schemeClr val="tx1"/>
                </a:solidFill>
                <a:latin typeface="Arial" charset="0"/>
              </a:defRPr>
            </a:lvl4pPr>
            <a:lvl5pPr marL="1222375" algn="l" defTabSz="612775">
              <a:defRPr>
                <a:solidFill>
                  <a:schemeClr val="tx1"/>
                </a:solidFill>
                <a:latin typeface="Arial" charset="0"/>
              </a:defRPr>
            </a:lvl5pPr>
            <a:lvl6pPr marL="16795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367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939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11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sz="32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sz="3200" dirty="0">
              <a:latin typeface="Times New Roman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58" name="Text Box 89"/>
          <p:cNvSpPr txBox="1">
            <a:spLocks noChangeArrowheads="1"/>
          </p:cNvSpPr>
          <p:nvPr/>
        </p:nvSpPr>
        <p:spPr bwMode="auto">
          <a:xfrm>
            <a:off x="17490369" y="31847954"/>
            <a:ext cx="14525625" cy="644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1170" tIns="30584" rIns="61170" bIns="30584">
            <a:spAutoFit/>
          </a:bodyPr>
          <a:lstStyle>
            <a:lvl1pPr algn="l" defTabSz="612775">
              <a:defRPr>
                <a:solidFill>
                  <a:schemeClr val="tx1"/>
                </a:solidFill>
                <a:latin typeface="Arial" charset="0"/>
              </a:defRPr>
            </a:lvl1pPr>
            <a:lvl2pPr marL="306388" algn="l" defTabSz="612775">
              <a:defRPr>
                <a:solidFill>
                  <a:schemeClr val="tx1"/>
                </a:solidFill>
                <a:latin typeface="Arial" charset="0"/>
              </a:defRPr>
            </a:lvl2pPr>
            <a:lvl3pPr marL="612775" algn="l" defTabSz="612775">
              <a:defRPr>
                <a:solidFill>
                  <a:schemeClr val="tx1"/>
                </a:solidFill>
                <a:latin typeface="Arial" charset="0"/>
              </a:defRPr>
            </a:lvl3pPr>
            <a:lvl4pPr marL="915988" algn="l" defTabSz="612775">
              <a:defRPr>
                <a:solidFill>
                  <a:schemeClr val="tx1"/>
                </a:solidFill>
                <a:latin typeface="Arial" charset="0"/>
              </a:defRPr>
            </a:lvl4pPr>
            <a:lvl5pPr marL="1222375" algn="l" defTabSz="612775">
              <a:defRPr>
                <a:solidFill>
                  <a:schemeClr val="tx1"/>
                </a:solidFill>
                <a:latin typeface="Arial" charset="0"/>
              </a:defRPr>
            </a:lvl5pPr>
            <a:lvl6pPr marL="16795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1367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939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051175" defTabSz="612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eaLnBrk="0" hangingPunct="0">
              <a:lnSpc>
                <a:spcPct val="95000"/>
              </a:lnSpc>
            </a:pPr>
            <a:endParaRPr lang="en-US" sz="2800" dirty="0">
              <a:latin typeface="Times New Roman" pitchFamily="18" charset="0"/>
            </a:endParaRPr>
          </a:p>
          <a:p>
            <a:pPr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b="1" dirty="0">
              <a:latin typeface="Times New Roman" pitchFamily="18" charset="0"/>
            </a:endParaRPr>
          </a:p>
          <a:p>
            <a:pPr eaLnBrk="0" hangingPunct="0">
              <a:lnSpc>
                <a:spcPct val="95000"/>
              </a:lnSpc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59" name="Text Box 90"/>
          <p:cNvSpPr txBox="1">
            <a:spLocks noChangeArrowheads="1"/>
          </p:cNvSpPr>
          <p:nvPr/>
        </p:nvSpPr>
        <p:spPr bwMode="auto">
          <a:xfrm>
            <a:off x="4667907" y="12347344"/>
            <a:ext cx="7372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60" name="Text Box 91"/>
          <p:cNvSpPr txBox="1">
            <a:spLocks noChangeArrowheads="1"/>
          </p:cNvSpPr>
          <p:nvPr/>
        </p:nvSpPr>
        <p:spPr bwMode="auto">
          <a:xfrm>
            <a:off x="20631150" y="12227937"/>
            <a:ext cx="7372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/>
              <a:t>Results</a:t>
            </a:r>
          </a:p>
        </p:txBody>
      </p:sp>
      <p:sp>
        <p:nvSpPr>
          <p:cNvPr id="26" name="Text Box 79"/>
          <p:cNvSpPr txBox="1">
            <a:spLocks noChangeArrowheads="1"/>
          </p:cNvSpPr>
          <p:nvPr/>
        </p:nvSpPr>
        <p:spPr bwMode="auto">
          <a:xfrm>
            <a:off x="1345453" y="1320988"/>
            <a:ext cx="305054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9600" b="1" dirty="0">
                <a:solidFill>
                  <a:srgbClr val="0046D2"/>
                </a:solidFill>
              </a:rPr>
              <a:t>1-st INTERNATIONAL SCIENTIFIC CONFERENCE ON TECHNICAL MEDICAL SCIENCES</a:t>
            </a:r>
            <a:endParaRPr lang="en-US" sz="9600" dirty="0">
              <a:solidFill>
                <a:srgbClr val="0046D2"/>
              </a:solidFill>
            </a:endParaRPr>
          </a:p>
        </p:txBody>
      </p:sp>
      <p:pic>
        <p:nvPicPr>
          <p:cNvPr id="21" name="Pictur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6520" y="6066755"/>
            <a:ext cx="4506237" cy="4296446"/>
          </a:xfrm>
          <a:prstGeom prst="rect">
            <a:avLst/>
          </a:prstGeom>
          <a:noFill/>
        </p:spPr>
      </p:pic>
      <p:pic>
        <p:nvPicPr>
          <p:cNvPr id="22" name="Picture 21" descr="C:\Users\c.r.c\Desktop\konferenca REMS 2017\logo\logo2icrems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5975931"/>
            <a:ext cx="6273800" cy="39408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52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Vertical Poster</dc:title>
  <dc:creator>Ethan Shulda</dc:creator>
  <dc:description>©MegaPrint Inc. 2009</dc:description>
  <cp:lastModifiedBy>c.r.c</cp:lastModifiedBy>
  <cp:revision>32</cp:revision>
  <dcterms:created xsi:type="dcterms:W3CDTF">2008-12-04T00:20:37Z</dcterms:created>
  <dcterms:modified xsi:type="dcterms:W3CDTF">2017-03-24T11:46:54Z</dcterms:modified>
  <cp:category>Research Poster</cp:category>
</cp:coreProperties>
</file>