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9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1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5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D502-EFE8-4814-A6CB-3CC5095124E2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D561-AFDD-4A4D-91CE-7EC068A3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7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meritan spahija</dc:creator>
  <cp:lastModifiedBy>meritan spahija</cp:lastModifiedBy>
  <cp:revision>1</cp:revision>
  <dcterms:created xsi:type="dcterms:W3CDTF">2014-12-06T13:55:50Z</dcterms:created>
  <dcterms:modified xsi:type="dcterms:W3CDTF">2014-12-06T13:58:02Z</dcterms:modified>
</cp:coreProperties>
</file>